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2" r:id="rId8"/>
    <p:sldId id="270" r:id="rId9"/>
    <p:sldId id="271" r:id="rId10"/>
    <p:sldId id="269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DD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Circuit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Редактор электрических цепей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23.05.2021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38200" y="1055802"/>
            <a:ext cx="8046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Данное приложение представляет собой программу, позволяющую создавать и редактировать  электрические схемы.  Оно призвано облегчить проектирование цепей: вместо того, чтобы тестировать свои идеи на настоящих деталях, можно проверить работоспособность схемы в нём, и, тем самым, сберечь свое время и деньги. К тому же, приложение рекомендуется использовать новичкам в электротехнике, так как оно интуитивно понятно и наглядно показывает процесс моделирования цепей.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11047"/>
            <a:ext cx="2019300" cy="20097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14" y="3087127"/>
            <a:ext cx="30099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38200" y="1081321"/>
            <a:ext cx="8499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Во-первых, в наше время происходит интенсивная компьютеризация всех трудовых процессов человека, и электротехника – тому не исключение. Так что я считаю перспективным разработку данного приложения.</a:t>
            </a:r>
          </a:p>
          <a:p>
            <a:r>
              <a:rPr lang="ru-RU" dirty="0" smtClean="0"/>
              <a:t>Во-вторых, я, являясь учеником физико-математического класса, очень интересуюсь физикой, поэтому мне было очень интересно и познавательно изучить электродинамику с другой стороны.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Причина выбора данной темы</a:t>
            </a:r>
          </a:p>
        </p:txBody>
      </p:sp>
      <p:pic>
        <p:nvPicPr>
          <p:cNvPr id="2050" name="Picture 2" descr="Пежо 405. Электросхемы. Peugeot 4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743" y="2848241"/>
            <a:ext cx="5665988" cy="3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70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924758"/>
            <a:ext cx="6959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342900" indent="-342900">
              <a:buAutoNum type="arabicParenR"/>
            </a:pPr>
            <a:r>
              <a:rPr lang="ru-RU" dirty="0" smtClean="0"/>
              <a:t>Реализовано создание, перемещение, вращение и удаление предметов </a:t>
            </a:r>
          </a:p>
          <a:p>
            <a:pPr marL="342900" indent="-342900">
              <a:buAutoNum type="arabicParenR"/>
            </a:pPr>
            <a:r>
              <a:rPr lang="ru-RU" dirty="0" smtClean="0"/>
              <a:t>Присутствует возможность сохранения(удаления) и загрузки различных схем</a:t>
            </a:r>
          </a:p>
          <a:p>
            <a:pPr marL="342900" indent="-342900">
              <a:buAutoNum type="arabicParenR"/>
            </a:pPr>
            <a:r>
              <a:rPr lang="ru-RU" dirty="0" smtClean="0"/>
              <a:t>Масштабируемость </a:t>
            </a:r>
          </a:p>
          <a:p>
            <a:pPr marL="342900" indent="-342900">
              <a:buAutoNum type="arabicParenR"/>
            </a:pPr>
            <a:r>
              <a:rPr lang="ru-RU" dirty="0" smtClean="0"/>
              <a:t>Возможность редактирования элементов по нажатию</a:t>
            </a:r>
          </a:p>
          <a:p>
            <a:pPr marL="342900" indent="-342900">
              <a:buAutoNum type="arabicParenR"/>
            </a:pPr>
            <a:r>
              <a:rPr lang="ru-RU" dirty="0" smtClean="0"/>
              <a:t>В распоряжении находится большое пространство, в котором поместиться любой замысел</a:t>
            </a:r>
          </a:p>
          <a:p>
            <a:pPr marL="342900" indent="-342900">
              <a:buFontTx/>
              <a:buAutoNum type="arabicParenR"/>
            </a:pPr>
            <a:r>
              <a:rPr lang="ru-RU" dirty="0" smtClean="0"/>
              <a:t>Моделируемость </a:t>
            </a:r>
            <a:r>
              <a:rPr lang="ru-RU" dirty="0"/>
              <a:t>поведение тока в различных цепях</a:t>
            </a:r>
          </a:p>
          <a:p>
            <a:pPr marL="342900" indent="-342900">
              <a:buAutoNum type="arabicParenR"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338" y="1225917"/>
            <a:ext cx="2437944" cy="46691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8885"/>
            <a:ext cx="1504950" cy="1685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428" y="59382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</a:schemeClr>
                </a:solidFill>
              </a:rPr>
              <a:t>Выбор элемента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4101" y="5934099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85000"/>
                  </a:schemeClr>
                </a:solidFill>
              </a:rPr>
              <a:t>Сохранённые схемы</a:t>
            </a:r>
            <a:endParaRPr lang="ru-RU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6720" y="594104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90000"/>
                  </a:schemeClr>
                </a:solidFill>
              </a:rPr>
              <a:t>Меню создания</a:t>
            </a:r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230" y="3807449"/>
            <a:ext cx="33337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0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развития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23.05.2021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931026" y="1238596"/>
            <a:ext cx="8393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1) Расчёт количественных значений электроцепи (с помощью метода узловых потенциалов)</a:t>
            </a:r>
          </a:p>
          <a:p>
            <a:r>
              <a:rPr lang="ru-RU" dirty="0" smtClean="0"/>
              <a:t>2) Улучшение графического оформления программы</a:t>
            </a:r>
          </a:p>
          <a:p>
            <a:r>
              <a:rPr lang="ru-RU" dirty="0" smtClean="0"/>
              <a:t>3) Добавления новых элементов (конденсатор, индукционная катушка, транзистор и т.д.)</a:t>
            </a:r>
          </a:p>
          <a:p>
            <a:r>
              <a:rPr lang="ru-RU" dirty="0" smtClean="0"/>
              <a:t>4) Исправление текущих багов и недочётов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02" y="3321050"/>
            <a:ext cx="7054773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264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23.05.2021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238</Words>
  <Application>Microsoft Office PowerPoint</Application>
  <PresentationFormat>Широкоэкранный</PresentationFormat>
  <Paragraphs>35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Circuit</vt:lpstr>
      <vt:lpstr>Описание</vt:lpstr>
      <vt:lpstr>Причина выбора данной темы</vt:lpstr>
      <vt:lpstr>Особенности приложения</vt:lpstr>
      <vt:lpstr>План развития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Konstantin Lomanov</cp:lastModifiedBy>
  <cp:revision>42</cp:revision>
  <dcterms:created xsi:type="dcterms:W3CDTF">2020-05-25T08:37:09Z</dcterms:created>
  <dcterms:modified xsi:type="dcterms:W3CDTF">2021-05-23T19:04:19Z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